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6"/>
  </p:notesMasterIdLst>
  <p:sldIdLst>
    <p:sldId id="329" r:id="rId2"/>
    <p:sldId id="330" r:id="rId3"/>
    <p:sldId id="350" r:id="rId4"/>
    <p:sldId id="360" r:id="rId5"/>
    <p:sldId id="359" r:id="rId6"/>
    <p:sldId id="357" r:id="rId7"/>
    <p:sldId id="351" r:id="rId8"/>
    <p:sldId id="352" r:id="rId9"/>
    <p:sldId id="358" r:id="rId10"/>
    <p:sldId id="353" r:id="rId11"/>
    <p:sldId id="354" r:id="rId12"/>
    <p:sldId id="355" r:id="rId13"/>
    <p:sldId id="356" r:id="rId14"/>
    <p:sldId id="32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33"/>
    <a:srgbClr val="000066"/>
    <a:srgbClr val="006666"/>
    <a:srgbClr val="FF66FF"/>
    <a:srgbClr val="FFFF00"/>
    <a:srgbClr val="EB9F15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61" autoAdjust="0"/>
  </p:normalViewPr>
  <p:slideViewPr>
    <p:cSldViewPr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163038-6578-4A53-8057-634428E1C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مجموعة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شكل حر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رابط مستقيم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1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2D9925-4862-43F0-A62A-D142E4A4A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4C7F-1D67-4130-BC10-048A3FDC8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18EF-651E-4693-A858-04E63A6E0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71A6-087E-4327-A522-B92E9A6A5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شارة رتبة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79A46B-7BD2-4B22-89B0-08BF27D5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8C9FE-5E2C-491A-93DE-A1E24979A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690BA-306D-49BB-8224-56D97B0B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2A1198-3C7F-49D1-BB6F-390D7431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E9A8-4F17-4473-9E14-5429BF046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289EF-CBEE-497B-83FD-BE424E228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شكل حر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مثلث قائم الزاوية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ارة رتبة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شارة رتبة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7BA9CC-72A5-4738-95EB-E18C32F7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615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09446C-CBC7-4C7C-87EC-B00FE633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8" r:id="rId2"/>
    <p:sldLayoutId id="2147483793" r:id="rId3"/>
    <p:sldLayoutId id="2147483794" r:id="rId4"/>
    <p:sldLayoutId id="2147483795" r:id="rId5"/>
    <p:sldLayoutId id="2147483796" r:id="rId6"/>
    <p:sldLayoutId id="2147483789" r:id="rId7"/>
    <p:sldLayoutId id="2147483797" r:id="rId8"/>
    <p:sldLayoutId id="2147483798" r:id="rId9"/>
    <p:sldLayoutId id="2147483790" r:id="rId10"/>
    <p:sldLayoutId id="214748379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04800" y="51816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r" defTabSz="914400" rtl="1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125" marR="0" lvl="0" indent="-255588" algn="r" defTabSz="914400" rtl="1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L.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Hiba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Ali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678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1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1734</TotalTime>
  <Words>4</Words>
  <Application>Microsoft Office PowerPoint</Application>
  <PresentationFormat>عرض على الشاشة (3:4)‏</PresentationFormat>
  <Paragraphs>2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ملتقى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Residence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Sterilisation and Disinfection</dc:title>
  <dc:creator>Srinath</dc:creator>
  <cp:lastModifiedBy>haba</cp:lastModifiedBy>
  <cp:revision>343</cp:revision>
  <dcterms:created xsi:type="dcterms:W3CDTF">2008-09-27T00:59:02Z</dcterms:created>
  <dcterms:modified xsi:type="dcterms:W3CDTF">2021-12-05T15:40:49Z</dcterms:modified>
</cp:coreProperties>
</file>